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9A2D5FF-B472-4816-834E-513C47AED51E}" type="datetimeFigureOut">
              <a:rPr lang="pt-BR" smtClean="0"/>
              <a:t>19/08/2013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E36C7E9-4018-4138-B586-BE23CBF5A0B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Vaticano II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8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596285" y="5373216"/>
            <a:ext cx="7520940" cy="1008112"/>
          </a:xfrm>
        </p:spPr>
        <p:txBody>
          <a:bodyPr/>
          <a:lstStyle/>
          <a:p>
            <a:r>
              <a:rPr lang="pt-BR" sz="4400" b="1" dirty="0" smtClean="0">
                <a:latin typeface="Batang" pitchFamily="18" charset="-127"/>
                <a:ea typeface="Batang" pitchFamily="18" charset="-127"/>
              </a:rPr>
              <a:t>CONCÍLIO VATICANO II</a:t>
            </a:r>
            <a:endParaRPr lang="pt-BR" sz="4400" b="1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780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Quando Jesus foi batizado no rio </a:t>
            </a:r>
            <a:r>
              <a:rPr lang="pt-BR" sz="3600" b="0" dirty="0">
                <a:latin typeface="Arial" pitchFamily="34" charset="0"/>
                <a:cs typeface="Arial" pitchFamily="34" charset="0"/>
              </a:rPr>
              <a:t>J</a:t>
            </a:r>
            <a:r>
              <a:rPr lang="pt-BR" sz="3600" b="0" dirty="0" smtClean="0">
                <a:latin typeface="Arial" pitchFamily="34" charset="0"/>
                <a:cs typeface="Arial" pitchFamily="34" charset="0"/>
              </a:rPr>
              <a:t>ordão ele recebeu ordens para anunciar a boa nova aos pobres. No nosso batismo contem o mesmo mandato, que não é uma opção mas uma imposição.   </a:t>
            </a:r>
            <a:endParaRPr lang="pt-BR" sz="36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A LG 41 diz: não há verdadeira comunhão vertical com o espirito santo por meio de cristo se não há comunhão horizontal com o nosso próximo por meio da riqueza da partilha do evangelho.</a:t>
            </a:r>
          </a:p>
          <a:p>
            <a:pPr algn="just"/>
            <a:r>
              <a:rPr lang="pt-BR" sz="3600" b="0" dirty="0" smtClean="0">
                <a:latin typeface="Arial" pitchFamily="34" charset="0"/>
                <a:cs typeface="Arial" pitchFamily="34" charset="0"/>
              </a:rPr>
              <a:t>(cf.1ª Jo 4, 9 - 21)</a:t>
            </a: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O que nos diz o Concilio </a:t>
            </a:r>
          </a:p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AG 6: a atividade missionaria decorre da própria natureza da Igreja. Ela testemunha, difunde e promove a sua santidade.</a:t>
            </a:r>
            <a:endParaRPr lang="pt-BR" sz="36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LG 50: a santidade da Igreja é a fonte secreta e a medida infalível de sua operosidade apostólica e de seu dinamismo missionário</a:t>
            </a:r>
            <a:endParaRPr lang="pt-BR" sz="36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2800" b="0" dirty="0" smtClean="0">
                <a:latin typeface="Arial" pitchFamily="34" charset="0"/>
                <a:cs typeface="Arial" pitchFamily="34" charset="0"/>
              </a:rPr>
              <a:t>Evangelizar não é só proclamar o Evangelho e chamar a Fé. Paulo </a:t>
            </a:r>
            <a:r>
              <a:rPr lang="pt-BR" sz="2800" b="0" dirty="0">
                <a:latin typeface="Arial" pitchFamily="34" charset="0"/>
                <a:cs typeface="Arial" pitchFamily="34" charset="0"/>
              </a:rPr>
              <a:t>VI afirma “Evangelizar, para a Igreja, é levar a Boa Nova a todas as parcelas da humanidade, em qualquer meio e latitude, e pelo seu influxo transformá-las a partir de dentro e tornar nova a própria humanidade: "Eis que faço de novo todas as coisas</a:t>
            </a:r>
            <a:r>
              <a:rPr lang="pt-BR" sz="2800" b="0" dirty="0" smtClean="0">
                <a:latin typeface="Arial" pitchFamily="34" charset="0"/>
                <a:cs typeface="Arial" pitchFamily="34" charset="0"/>
              </a:rPr>
              <a:t>". EM 18</a:t>
            </a:r>
            <a:endParaRPr lang="pt-BR" sz="28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14440" y="563569"/>
            <a:ext cx="85060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O Concílio do Vaticano II, visto hoje como uma intervenção do Espirito Santo na Igreja para sua renovação , desenvolve 2 temas de sua importância para a compreensão de seus desdobramentos na vida eclesial :</a:t>
            </a:r>
          </a:p>
          <a:p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Santidade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Chamado a Missão </a:t>
            </a:r>
          </a:p>
        </p:txBody>
      </p:sp>
    </p:spTree>
    <p:extLst>
      <p:ext uri="{BB962C8B-B14F-4D97-AF65-F5344CB8AC3E}">
        <p14:creationId xmlns:p14="http://schemas.microsoft.com/office/powerpoint/2010/main" val="216351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200" b="0" dirty="0" smtClean="0">
                <a:latin typeface="Arial" pitchFamily="34" charset="0"/>
                <a:cs typeface="Arial" pitchFamily="34" charset="0"/>
              </a:rPr>
              <a:t>O Papa João Paulo II durante o seu pontificado volta varias vezes  a esses dois temas, o que indica grande urgência  que estes dois temas tem. </a:t>
            </a:r>
          </a:p>
          <a:p>
            <a:r>
              <a:rPr lang="pt-BR" sz="3200" b="0" dirty="0" smtClean="0">
                <a:latin typeface="Arial" pitchFamily="34" charset="0"/>
                <a:cs typeface="Arial" pitchFamily="34" charset="0"/>
              </a:rPr>
              <a:t>Visando o encontro pessoal com Jesus que é essencial para a evangelizar e reevangelizar isso é dom do batismo. </a:t>
            </a:r>
            <a:endParaRPr lang="pt-BR" sz="3200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014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Profeticamente, o Papa Paulo VI previu essa nova primavera na igreja. Ele disse: “ a Igreja sente como se o Espirito fluísse de volta dentro dela e novamente vivemos na igreja um momento privilegiado do Espirito”</a:t>
            </a:r>
            <a:endParaRPr lang="pt-BR" sz="36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7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SANTIDADE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endParaRPr lang="pt-BR" sz="3600" b="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Jesus diz: Vós portanto, sereis perfeitos como e perfeito o vosso pai celeste (Mat. 5, 48) </a:t>
            </a:r>
            <a:endParaRPr lang="pt-BR" sz="36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764704"/>
            <a:ext cx="7660332" cy="4248472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    Muitos ficam desanimados, porque não entendem a natureza ou entendem mal a santidade e julgam-na primordialmente resultado de um esforço pessoal. Pelo contrario ela é em primeiro lugar um dom imerecido de graça. (Rm 5, 5)</a:t>
            </a:r>
            <a:endParaRPr lang="pt-BR" sz="36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Somos convidados a ser perfeitos, como o pai celeste é perfeito, porque trazemos dentro de nós a vida do pai dada por intermédio de Cristo no Espirito, dado sem nenhum custo para nós</a:t>
            </a: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Pelo Batismo participamos dos sacramentos, principalmente o Batismo, participamos dos mistérios da paixão, (Morte e Ressurreição)  assim temos comunhão com a legitima vida de Deus.</a:t>
            </a:r>
            <a:endParaRPr lang="pt-BR" sz="36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2960" y="836712"/>
            <a:ext cx="7520940" cy="3843765"/>
          </a:xfrm>
        </p:spPr>
        <p:txBody>
          <a:bodyPr>
            <a:noAutofit/>
          </a:bodyPr>
          <a:lstStyle/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Ser santo então é deixar resplandecer a vida divina dada sem nenhum custo para nós </a:t>
            </a:r>
          </a:p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(1ª ped. 1,15)</a:t>
            </a:r>
          </a:p>
          <a:p>
            <a:r>
              <a:rPr lang="pt-BR" sz="3600" b="0" dirty="0" smtClean="0">
                <a:latin typeface="Arial" pitchFamily="34" charset="0"/>
                <a:cs typeface="Arial" pitchFamily="34" charset="0"/>
              </a:rPr>
              <a:t>Ser santo é responder com Adoração e reverencia, penitencia e ascese.</a:t>
            </a:r>
          </a:p>
        </p:txBody>
      </p:sp>
    </p:spTree>
    <p:extLst>
      <p:ext uri="{BB962C8B-B14F-4D97-AF65-F5344CB8AC3E}">
        <p14:creationId xmlns:p14="http://schemas.microsoft.com/office/powerpoint/2010/main" val="36635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76</TotalTime>
  <Words>501</Words>
  <Application>Microsoft Office PowerPoint</Application>
  <PresentationFormat>Apresentação na tela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Ângulos</vt:lpstr>
      <vt:lpstr>CONCÍLIO VATICANO II</vt:lpstr>
      <vt:lpstr>Apresentação do PowerPoint</vt:lpstr>
      <vt:lpstr>Apresentação do PowerPoint</vt:lpstr>
      <vt:lpstr>Apresentação do PowerPoint</vt:lpstr>
      <vt:lpstr>SANTIDADE</vt:lpstr>
      <vt:lpstr>Apresentação do PowerPoint</vt:lpstr>
      <vt:lpstr>Apresentação do PowerPoint</vt:lpstr>
      <vt:lpstr>Apresentação do PowerPoint</vt:lpstr>
      <vt:lpstr>Apresentação do PowerPoint</vt:lpstr>
      <vt:lpstr>MISSÃO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CONCÍLIO VATICANO II</dc:title>
  <dc:creator>User</dc:creator>
  <cp:lastModifiedBy>User</cp:lastModifiedBy>
  <cp:revision>8</cp:revision>
  <dcterms:created xsi:type="dcterms:W3CDTF">2013-08-19T20:53:07Z</dcterms:created>
  <dcterms:modified xsi:type="dcterms:W3CDTF">2013-08-19T22:09:48Z</dcterms:modified>
</cp:coreProperties>
</file>